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"/>
  </p:notesMasterIdLst>
  <p:handoutMasterIdLst>
    <p:handoutMasterId r:id="rId5"/>
  </p:handoutMasterIdLst>
  <p:sldIdLst>
    <p:sldId id="256" r:id="rId2"/>
    <p:sldId id="276" r:id="rId3"/>
  </p:sldIdLst>
  <p:sldSz cx="9144000" cy="6858000" type="screen4x3"/>
  <p:notesSz cx="68580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0000"/>
    <a:srgbClr val="663300"/>
    <a:srgbClr val="990099"/>
    <a:srgbClr val="0066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t" anchorCtr="0" compatLnSpc="1">
            <a:prstTxWarp prst="textNoShape">
              <a:avLst/>
            </a:prstTxWarp>
          </a:bodyPr>
          <a:lstStyle>
            <a:lvl1pPr defTabSz="957263">
              <a:defRPr sz="1300"/>
            </a:lvl1pPr>
          </a:lstStyle>
          <a:p>
            <a:endParaRPr lang="en-GB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t" anchorCtr="0" compatLnSpc="1">
            <a:prstTxWarp prst="textNoShape">
              <a:avLst/>
            </a:prstTxWarp>
          </a:bodyPr>
          <a:lstStyle>
            <a:lvl1pPr algn="r" defTabSz="957263">
              <a:defRPr sz="1300"/>
            </a:lvl1pPr>
          </a:lstStyle>
          <a:p>
            <a:endParaRPr lang="en-GB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b" anchorCtr="0" compatLnSpc="1">
            <a:prstTxWarp prst="textNoShape">
              <a:avLst/>
            </a:prstTxWarp>
          </a:bodyPr>
          <a:lstStyle>
            <a:lvl1pPr defTabSz="957263">
              <a:defRPr sz="1300"/>
            </a:lvl1pPr>
          </a:lstStyle>
          <a:p>
            <a:endParaRPr lang="en-GB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b" anchorCtr="0" compatLnSpc="1">
            <a:prstTxWarp prst="textNoShape">
              <a:avLst/>
            </a:prstTxWarp>
          </a:bodyPr>
          <a:lstStyle>
            <a:lvl1pPr algn="r" defTabSz="957263">
              <a:defRPr sz="1300"/>
            </a:lvl1pPr>
          </a:lstStyle>
          <a:p>
            <a:fld id="{ABC066FA-49B3-48CE-A8B2-D0F51C3E5D48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t" anchorCtr="0" compatLnSpc="1">
            <a:prstTxWarp prst="textNoShape">
              <a:avLst/>
            </a:prstTxWarp>
          </a:bodyPr>
          <a:lstStyle>
            <a:lvl1pPr defTabSz="957263">
              <a:defRPr sz="130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t" anchorCtr="0" compatLnSpc="1">
            <a:prstTxWarp prst="textNoShape">
              <a:avLst/>
            </a:prstTxWarp>
          </a:bodyPr>
          <a:lstStyle>
            <a:lvl1pPr algn="r" defTabSz="957263">
              <a:defRPr sz="13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05350"/>
            <a:ext cx="5486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b" anchorCtr="0" compatLnSpc="1">
            <a:prstTxWarp prst="textNoShape">
              <a:avLst/>
            </a:prstTxWarp>
          </a:bodyPr>
          <a:lstStyle>
            <a:lvl1pPr defTabSz="957263">
              <a:defRPr sz="1300"/>
            </a:lvl1pPr>
          </a:lstStyle>
          <a:p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5" tIns="47892" rIns="95785" bIns="47892" numCol="1" anchor="b" anchorCtr="0" compatLnSpc="1">
            <a:prstTxWarp prst="textNoShape">
              <a:avLst/>
            </a:prstTxWarp>
          </a:bodyPr>
          <a:lstStyle>
            <a:lvl1pPr algn="r" defTabSz="957263">
              <a:defRPr sz="1300"/>
            </a:lvl1pPr>
          </a:lstStyle>
          <a:p>
            <a:fld id="{E74E0116-BAC7-4763-8A60-5696BB7C52A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2970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2970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970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970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  <p:grpSp>
          <p:nvGrpSpPr>
            <p:cNvPr id="2970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2970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970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</p:grpSp>
      <p:sp>
        <p:nvSpPr>
          <p:cNvPr id="2970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1DC2FA7-86F2-451F-ABD1-77BCE9704C35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1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57CAE3-328A-4B64-A35A-36EEFDAFF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2553D-2042-4879-9728-3B6ECF407A3E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A9106-D073-4C37-93FE-572F732828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9FDA8C-BE4A-41BC-95C6-D0A51C880F4D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0608E-B2D0-49B3-8D0E-7B70293299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34AA5D34-6B2E-48F0-B34F-AC60446B3CD3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2279567-AA58-4B3B-9EA7-5D8D7B147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AD7CEE03-EE69-4614-9DD4-455BDE8341B0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6CA94A-5D5B-42D3-9F12-1A09B9AE8D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2FCC2015-EA54-444B-8D0B-32056747BAD1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E2590CD-D9AA-4CE0-940F-9EC01624D4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35A554-E3AC-4A43-BB3E-9550637BD4DE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3A91E-2B2E-4080-A380-82D5993BC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E52481-2B3A-464C-BDC1-C8F9DCAC2B5A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25975-45C4-4019-A707-315AE8A0A8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64517-3E0A-4D6A-A73B-BC15B599BDE7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01E82-17D5-4B99-9E61-875BCA33CD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908953-1535-4F68-8B77-DA53B208762F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85DE9-A733-4ED2-93BE-AF9018C78E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16FDBB-545D-4D0F-A927-842DC926FC37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4BA18-6296-4E53-A2AF-9A38D05C86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C22898-CADB-4827-8F07-0518C566080E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C2C4F-3E19-4606-B25A-C576B69BE3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0173B6-766E-426C-A5C8-D0ED9B911A09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87D4E-DE72-49F3-9595-83F5654B92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s-I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DFD1F-0B31-448F-802B-F44A8AEDACCD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9D588-70F9-4732-ADA5-DF67FBE197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86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2867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867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867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is-IS"/>
              </a:p>
            </p:txBody>
          </p:sp>
        </p:grpSp>
      </p:grpSp>
      <p:sp>
        <p:nvSpPr>
          <p:cNvPr id="2867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F9E18282-16F8-4F88-88C0-7E74B97CB69C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5D6A553-0C12-405B-BC18-DCF3BD57403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is-I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is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F44BE2DF-642B-4CBB-967A-3C68B9145964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2CB17494-EF2A-494D-BFC8-4BF5B7B20E10}" type="slidenum">
              <a:rPr lang="en-US"/>
              <a:pPr/>
              <a:t>1</a:t>
            </a:fld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s-IS" b="1">
                <a:latin typeface="Arial" charset="0"/>
              </a:rPr>
              <a:t>4. kafli</a:t>
            </a:r>
            <a:r>
              <a:rPr lang="en-GB"/>
              <a:t/>
            </a:r>
            <a:br>
              <a:rPr lang="en-GB"/>
            </a:b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 b="1"/>
              <a:t>Félagsmótun - I</a:t>
            </a:r>
            <a:endParaRPr lang="en-GB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1AA34-C72E-4A1F-8197-792F194EF180}" type="datetime1">
              <a:rPr lang="en-GB"/>
              <a:pPr/>
              <a:t>21/10/2008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BB422-B9B8-4718-99F2-C53D7F40656D}" type="slidenum">
              <a:rPr lang="en-US"/>
              <a:pPr/>
              <a:t>2</a:t>
            </a:fld>
            <a:endParaRPr 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400" b="1">
                <a:latin typeface="Comic Sans MS" pitchFamily="66" charset="0"/>
              </a:rPr>
              <a:t>ER ÞETTA EÐLI MANNSINS?</a:t>
            </a:r>
            <a:br>
              <a:rPr lang="en-GB" sz="3400" b="1">
                <a:latin typeface="Comic Sans MS" pitchFamily="66" charset="0"/>
              </a:rPr>
            </a:br>
            <a:r>
              <a:rPr lang="en-GB" sz="3400" b="1">
                <a:solidFill>
                  <a:srgbClr val="CC0000"/>
                </a:solidFill>
                <a:latin typeface="Arial" charset="0"/>
              </a:rPr>
              <a:t>= 5. MÍN.</a:t>
            </a:r>
            <a:endParaRPr lang="en-US" sz="3400" b="1">
              <a:latin typeface="Comic Sans MS" pitchFamily="66" charset="0"/>
            </a:endParaRP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2339975" y="1600200"/>
            <a:ext cx="6346825" cy="45307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GB" sz="3200" b="1"/>
              <a:t>“</a:t>
            </a:r>
            <a:r>
              <a:rPr lang="en-GB" sz="2400" b="1"/>
              <a:t>Fáið mér nokkur </a:t>
            </a:r>
            <a:r>
              <a:rPr lang="en-GB" sz="2400" b="1">
                <a:solidFill>
                  <a:srgbClr val="CC0000"/>
                </a:solidFill>
              </a:rPr>
              <a:t>hraust og velsköpuð smábörn</a:t>
            </a:r>
            <a:r>
              <a:rPr lang="en-GB" sz="2400" b="1"/>
              <a:t> og gefið mér </a:t>
            </a:r>
            <a:r>
              <a:rPr lang="en-GB" sz="2400" b="1">
                <a:solidFill>
                  <a:srgbClr val="000099"/>
                </a:solidFill>
              </a:rPr>
              <a:t>frjálsar hendur við uppeldi þeirra</a:t>
            </a:r>
            <a:r>
              <a:rPr lang="en-GB" sz="2400" b="1"/>
              <a:t>. Þá ábyrgist ég að ég get gert </a:t>
            </a:r>
            <a:r>
              <a:rPr lang="en-GB" sz="2400" b="1">
                <a:solidFill>
                  <a:srgbClr val="006600"/>
                </a:solidFill>
              </a:rPr>
              <a:t>sérfræðing </a:t>
            </a:r>
            <a:r>
              <a:rPr lang="en-GB" sz="2400" b="1"/>
              <a:t>úr hverju þeirra.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/>
              <a:t>	Ég get gert úr þeim lækni, lögfræðing, listamann, viðskiptajöfur, </a:t>
            </a:r>
            <a:r>
              <a:rPr lang="en-GB" sz="2400" b="1">
                <a:solidFill>
                  <a:srgbClr val="006600"/>
                </a:solidFill>
              </a:rPr>
              <a:t>betlara eða þjóf</a:t>
            </a:r>
            <a:r>
              <a:rPr lang="en-GB" sz="2400" b="1"/>
              <a:t> án tillits til </a:t>
            </a:r>
            <a:r>
              <a:rPr lang="en-GB" sz="2400" b="1">
                <a:solidFill>
                  <a:srgbClr val="990099"/>
                </a:solidFill>
              </a:rPr>
              <a:t>hæfileika þeirra, löngurnar eða kynþáttar forfeðranna</a:t>
            </a:r>
            <a:r>
              <a:rPr lang="en-GB" sz="2400" b="1"/>
              <a:t>”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GB" sz="2000" b="1"/>
              <a:t>			              </a:t>
            </a:r>
            <a:r>
              <a:rPr lang="en-GB" sz="2000" b="1">
                <a:latin typeface="Comic Sans MS" pitchFamily="66" charset="0"/>
              </a:rPr>
              <a:t>(John B. Watson, 1924)</a:t>
            </a:r>
          </a:p>
          <a:p>
            <a:pPr>
              <a:lnSpc>
                <a:spcPct val="90000"/>
              </a:lnSpc>
            </a:pPr>
            <a:endParaRPr lang="en-US" sz="2000">
              <a:latin typeface="Comic Sans MS" pitchFamily="66" charset="0"/>
            </a:endParaRPr>
          </a:p>
        </p:txBody>
      </p:sp>
      <p:pic>
        <p:nvPicPr>
          <p:cNvPr id="36877" name="Picture 13" descr="visindakon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557338"/>
            <a:ext cx="1344612" cy="2016125"/>
          </a:xfrm>
          <a:noFill/>
          <a:ln/>
        </p:spPr>
      </p:pic>
      <p:pic>
        <p:nvPicPr>
          <p:cNvPr id="36878" name="Picture 14" descr="vísindamaðu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3644900"/>
            <a:ext cx="1344612" cy="2016125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263</TotalTime>
  <Words>44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Layers</vt:lpstr>
      <vt:lpstr>4. kafli </vt:lpstr>
      <vt:lpstr>ER ÞETTA EÐLI MANNSINS? = 5. MÍN.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Félagsmótun</dc:title>
  <dc:creator>Heiða</dc:creator>
  <cp:lastModifiedBy>bjo</cp:lastModifiedBy>
  <cp:revision>46</cp:revision>
  <dcterms:created xsi:type="dcterms:W3CDTF">2005-09-21T21:05:51Z</dcterms:created>
  <dcterms:modified xsi:type="dcterms:W3CDTF">2008-10-21T08:28:19Z</dcterms:modified>
</cp:coreProperties>
</file>